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50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F34B0-6B58-486A-9E1B-409A1FF9AEA3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2B652-6880-4F83-B13E-7210E576E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03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0563"/>
            <a:ext cx="6154737" cy="3462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Lets first look at what GDDP consists of including a concept nicknamed ALCOA+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7065D63-2500-43F7-8E20-7CEC2E456305}" type="datetime1">
              <a:rPr lang="en-US" smtClean="0"/>
              <a:t>6/4/2019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93665E-2A9A-4363-8A47-97F0D89142E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67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1215-5E12-4AA4-A819-66F21C81EF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000045-C233-4069-8855-A0C23E33B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50EDD-9728-4BCF-86F4-AAB3FE3AD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39C1-4E36-4344-9289-D8432F3531A7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37A4D-3B4F-4B43-A0D5-62169B6AB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F148F-77E6-42A6-BCE5-BF6B3B095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B478-6D6C-4C89-922A-BEA3EC65D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94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DE645-DC7A-41F9-BA2C-1D856EEE8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61294D-2AA0-4D28-871B-28E8A451E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72108-A021-4EFC-9B26-6F47C0615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39C1-4E36-4344-9289-D8432F3531A7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30459-62CC-4754-9C7D-0D39D3EA1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2BD1A-1229-4330-86CE-E5DFBB902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B478-6D6C-4C89-922A-BEA3EC65D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1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310D14-B5CD-458F-9F70-EF3F2914C5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4848F0-A95B-44B1-894C-4D3411A28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64874-E975-48DD-9561-9351679DC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39C1-4E36-4344-9289-D8432F3531A7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39266-C0C3-4870-944F-F684E671E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7828F-4B26-4D47-93C9-ADB53F2C6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B478-6D6C-4C89-922A-BEA3EC65D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59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06"/>
            <a:ext cx="12192000" cy="6858000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834251" y="4889223"/>
            <a:ext cx="8398324" cy="8961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2400"/>
              </a:spcAft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34252" y="898776"/>
            <a:ext cx="4245749" cy="29177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fontAlgn="ctr">
              <a:lnSpc>
                <a:spcPct val="100000"/>
              </a:lnSpc>
              <a:defRPr sz="3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1941AD-49C8-4119-ADE4-F71CC8D55890}"/>
              </a:ext>
            </a:extLst>
          </p:cNvPr>
          <p:cNvSpPr/>
          <p:nvPr userDrawn="1"/>
        </p:nvSpPr>
        <p:spPr>
          <a:xfrm>
            <a:off x="0" y="762001"/>
            <a:ext cx="12192000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5367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7BE49-A7A7-413F-90B2-FCB1B554F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949F3-3E20-4360-8EDA-8B938DE01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EA77C-8D40-43F4-9D9A-E1F9F3433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39C1-4E36-4344-9289-D8432F3531A7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9A8C8-C11B-41C6-91C8-0275AD366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037C1-5BA2-4DD0-8E18-B197F66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B478-6D6C-4C89-922A-BEA3EC65D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2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FC662-0FD3-4E54-BCC7-16D91411A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7E53D-2AA4-4836-9B76-478FA0ACB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05452-0986-418C-92B1-35FC7DCEC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39C1-4E36-4344-9289-D8432F3531A7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3F4A7-B5A6-4194-90DD-C2DC1836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573E5-3D67-4A5E-8EDC-9E07B4512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B478-6D6C-4C89-922A-BEA3EC65D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7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054D1-C6C9-4CFC-9FE5-5E39BCF05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F1E64-2DCA-4112-9D5D-4FE575CC3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B968A-A3DA-4BB4-851A-B80B7496A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3A337-EE70-44CB-9EE5-572CBC477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39C1-4E36-4344-9289-D8432F3531A7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3745DC-955A-4CCE-B06F-D912839DA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C9EC5-14D2-4EAF-AE83-FCF0EB07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B478-6D6C-4C89-922A-BEA3EC65D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3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3E4B9-DC81-4D8C-A1A7-E84DC045D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42420-B825-4B94-97E1-F7D761D50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1967D-BD09-49C5-85FD-211178B38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88B89D-8669-40EE-BCDB-86420AE63F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D46C22-19D6-4DC4-8E5A-506F26B1B1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F94083-B8B3-4A7E-AEAC-031CD26F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39C1-4E36-4344-9289-D8432F3531A7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B68A25-98EA-4DE0-B0B9-2F04CB580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DADBA3-4C59-4088-BE39-753A7FC59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B478-6D6C-4C89-922A-BEA3EC65D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41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C7A40-B0D9-42FD-9760-64FC9C8AF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21ADB3-9308-45AD-9E49-814BDD62D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39C1-4E36-4344-9289-D8432F3531A7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BBCA38-9BF1-4E78-BC70-82860DFD0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99BAF8-DD72-4D15-950B-0DCC235FF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B478-6D6C-4C89-922A-BEA3EC65D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5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6C3EA0-6261-444F-AE2E-6F2B1B902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39C1-4E36-4344-9289-D8432F3531A7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4CA22D-C890-4A42-8EBE-5D14B59EA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0C781-B271-48E5-A9FE-ED025A67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B478-6D6C-4C89-922A-BEA3EC65D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27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1E8BF-1B66-44E2-B329-1E314323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4BE4F-3177-4F36-A716-7B6745C38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2C35E0-6438-4210-A9E6-FE92439A8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72791-C54B-4FA7-B9C3-C079C181E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39C1-4E36-4344-9289-D8432F3531A7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3F9E5-42FC-4C21-9244-FDC1A0153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EAF87-5B7D-407D-B2EE-5F744A1B3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B478-6D6C-4C89-922A-BEA3EC65D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70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EBE55-5AF1-4491-9BE5-0B613A3E8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BA3BE9-49ED-4BFB-9037-4EA0F1514B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E6982C-62D5-4F25-9A2F-6DDCC776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9FE02-1C24-4877-AA31-2E7F7DEB1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39C1-4E36-4344-9289-D8432F3531A7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9329A-F3F9-4F9A-A427-481B87F11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E31E1-9D5D-45B1-9308-DB8F21115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B478-6D6C-4C89-922A-BEA3EC65D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3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0F0C72-496E-4880-BA23-950947328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E1D8C-A270-4EF4-8173-21DF48E83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649F9-8D89-44B2-8F3D-E33EEC9CDD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E39C1-4E36-4344-9289-D8432F3531A7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E8A6-47CB-445D-A812-8C14D6FB0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BEE85-A2C9-4721-823F-A2668D582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AB478-6D6C-4C89-922A-BEA3EC65D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58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F4F6DDA9-BAEA-4AA7-83F4-A6228CC84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2192000" cy="6901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6" name="Rectangle 2051"/>
          <p:cNvSpPr txBox="1">
            <a:spLocks noChangeArrowheads="1"/>
          </p:cNvSpPr>
          <p:nvPr/>
        </p:nvSpPr>
        <p:spPr bwMode="auto">
          <a:xfrm>
            <a:off x="2057400" y="1132045"/>
            <a:ext cx="8458200" cy="481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891" indent="-342891">
              <a:spcBef>
                <a:spcPts val="18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  <a:cs typeface="Arial" charset="0"/>
              </a:rPr>
              <a:t>Define Good Data and Documentation Practices (GDDP)</a:t>
            </a:r>
          </a:p>
          <a:p>
            <a:pPr marL="342891" indent="-342891">
              <a:spcBef>
                <a:spcPts val="18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kern="0" dirty="0">
                <a:latin typeface="Arial" charset="0"/>
                <a:cs typeface="Arial" charset="0"/>
              </a:rPr>
              <a:t>Recognize Impact of </a:t>
            </a:r>
            <a:r>
              <a:rPr lang="en-US" sz="2400" dirty="0">
                <a:latin typeface="Arial" charset="0"/>
                <a:cs typeface="Arial" charset="0"/>
              </a:rPr>
              <a:t>Good Data and Documentation Practices (GDDP) </a:t>
            </a:r>
            <a:r>
              <a:rPr lang="en-US" sz="2400" kern="0" dirty="0">
                <a:latin typeface="Arial" charset="0"/>
                <a:cs typeface="Arial" charset="0"/>
              </a:rPr>
              <a:t>Errors</a:t>
            </a:r>
          </a:p>
          <a:p>
            <a:pPr marL="342891" indent="-342891">
              <a:spcBef>
                <a:spcPts val="18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kern="0" dirty="0">
                <a:latin typeface="Arial" charset="0"/>
                <a:cs typeface="Arial" charset="0"/>
              </a:rPr>
              <a:t>Recognize Documentation Responsibility</a:t>
            </a:r>
          </a:p>
          <a:p>
            <a:pPr marL="342891" indent="-342891">
              <a:spcBef>
                <a:spcPts val="18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Identify </a:t>
            </a:r>
            <a:r>
              <a:rPr lang="en-US" sz="2400" dirty="0">
                <a:latin typeface="Arial" charset="0"/>
                <a:cs typeface="Arial" charset="0"/>
              </a:rPr>
              <a:t>Good Data and Documentation Practices (GDDP)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Rules/Guidelines</a:t>
            </a:r>
          </a:p>
          <a:p>
            <a:pPr marL="342891" indent="-342891">
              <a:spcBef>
                <a:spcPts val="18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Demonstrate Common </a:t>
            </a:r>
            <a:r>
              <a:rPr lang="en-US" sz="2400" dirty="0">
                <a:latin typeface="Arial" charset="0"/>
                <a:cs typeface="Arial" charset="0"/>
              </a:rPr>
              <a:t>Good Data and Documentation Practices (GDDP)</a:t>
            </a:r>
            <a:endParaRPr lang="en-US" sz="2400" kern="0" dirty="0">
              <a:latin typeface="Arial" pitchFamily="34" charset="0"/>
              <a:cs typeface="Arial" pitchFamily="34" charset="0"/>
            </a:endParaRPr>
          </a:p>
          <a:p>
            <a:pPr marL="342891" indent="-342891">
              <a:spcBef>
                <a:spcPts val="18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891" indent="-342891">
              <a:spcBef>
                <a:spcPts val="18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400" kern="0" dirty="0">
              <a:latin typeface="Arial" charset="0"/>
              <a:cs typeface="Arial" charset="0"/>
            </a:endParaRPr>
          </a:p>
          <a:p>
            <a:pPr marL="342891" indent="-342891">
              <a:spcBef>
                <a:spcPts val="18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400" kern="0" dirty="0">
              <a:latin typeface="Arial" charset="0"/>
              <a:cs typeface="Arial" charset="0"/>
            </a:endParaRPr>
          </a:p>
          <a:p>
            <a:pPr marL="342891" indent="-342891">
              <a:spcBef>
                <a:spcPts val="18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400" kern="0" dirty="0">
              <a:latin typeface="Arial" charset="0"/>
              <a:cs typeface="Arial" charset="0"/>
            </a:endParaRPr>
          </a:p>
          <a:p>
            <a:pPr marL="342891" indent="-342891">
              <a:spcBef>
                <a:spcPts val="18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Arial" charset="0"/>
              <a:cs typeface="Arial" charset="0"/>
            </a:endParaRPr>
          </a:p>
          <a:p>
            <a:pPr marL="342891" indent="-342891">
              <a:spcBef>
                <a:spcPts val="18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Arial" charset="0"/>
              <a:cs typeface="Arial" charset="0"/>
            </a:endParaRPr>
          </a:p>
          <a:p>
            <a:pPr marL="342891" indent="-342891">
              <a:spcBef>
                <a:spcPts val="18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ECA05B-2516-4FC7-ACE3-EC81E373B98E}"/>
              </a:ext>
            </a:extLst>
          </p:cNvPr>
          <p:cNvSpPr txBox="1">
            <a:spLocks/>
          </p:cNvSpPr>
          <p:nvPr/>
        </p:nvSpPr>
        <p:spPr>
          <a:xfrm>
            <a:off x="762000" y="155725"/>
            <a:ext cx="8010525" cy="499533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377" rtl="0" eaLnBrk="1" fontAlgn="ctr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dirty="0">
                <a:latin typeface="+mj-lt"/>
                <a:ea typeface="+mj-ea"/>
                <a:cs typeface="+mj-cs"/>
              </a:rPr>
              <a:t>Learning 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Quezada, Valerie R</dc:creator>
  <cp:lastModifiedBy>Quezada, Valerie R</cp:lastModifiedBy>
  <cp:revision>1</cp:revision>
  <dcterms:created xsi:type="dcterms:W3CDTF">2019-06-05T00:42:22Z</dcterms:created>
  <dcterms:modified xsi:type="dcterms:W3CDTF">2019-06-05T00:43:08Z</dcterms:modified>
</cp:coreProperties>
</file>